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a:t> online and on your mobile device.</a:t>
            </a:r>
            <a:endParaRPr lang="en-US"/>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31</a:t>
            </a:fld>
            <a:endParaRPr lang="en-US" dirty="0"/>
          </a:p>
        </p:txBody>
      </p:sp>
    </p:spTree>
    <p:extLst>
      <p:ext uri="{BB962C8B-B14F-4D97-AF65-F5344CB8AC3E}">
        <p14:creationId xmlns:p14="http://schemas.microsoft.com/office/powerpoint/2010/main" val="257886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8/8/2022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788" y="3429000"/>
            <a:ext cx="2324424" cy="2333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Holiday Heights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49305290"/>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a:t>
                      </a:r>
                      <a:r>
                        <a:rPr lang="en-US" sz="2400" b="1">
                          <a:solidFill>
                            <a:schemeClr val="tx1">
                              <a:lumMod val="75000"/>
                              <a:lumOff val="25000"/>
                            </a:schemeClr>
                          </a:solidFill>
                        </a:rPr>
                        <a:t>in 2021-2022</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$137,787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7442236" cy="711359"/>
          </a:xfrm>
        </p:spPr>
        <p:txBody>
          <a:bodyPr>
            <a:noAutofit/>
          </a:bodyPr>
          <a:lstStyle/>
          <a:p>
            <a:pPr algn="ctr"/>
            <a:r>
              <a:rPr lang="en-US" sz="6000" b="1" dirty="0">
                <a:solidFill>
                  <a:schemeClr val="bg1"/>
                </a:solidFill>
              </a:rPr>
              <a:t>  Holiday Heights ES Targets</a:t>
            </a:r>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7591759" cy="3530600"/>
          </a:xfrm>
        </p:spPr>
        <p:txBody>
          <a:bodyPr>
            <a:noAutofit/>
          </a:bodyPr>
          <a:lstStyle/>
          <a:p>
            <a:r>
              <a:rPr lang="en-US" sz="3200" b="1" dirty="0"/>
              <a:t>Staff and materials to support quality instruction in ELAR and Math</a:t>
            </a:r>
          </a:p>
          <a:p>
            <a:r>
              <a:rPr lang="en-US" sz="3200" b="1" dirty="0"/>
              <a:t>Supplemental tutoring</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a lot of requirements for schools that get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Which </a:t>
            </a:r>
            <a:r>
              <a:rPr lang="en-US" sz="8000" b="1" dirty="0" err="1">
                <a:solidFill>
                  <a:schemeClr val="accent1"/>
                </a:solidFill>
                <a:effectLst>
                  <a:outerShdw blurRad="38100" dist="38100" dir="2700000" algn="tl">
                    <a:srgbClr val="000000">
                      <a:alpha val="43137"/>
                    </a:srgbClr>
                  </a:outerShdw>
                </a:effectLst>
              </a:rPr>
              <a:t>Birdville</a:t>
            </a:r>
            <a:r>
              <a:rPr lang="en-US" sz="8000" b="1" dirty="0">
                <a:solidFill>
                  <a:schemeClr val="accent1"/>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accent1"/>
                </a:solidFill>
                <a:effectLst>
                  <a:outerShdw blurRad="38100" dist="38100" dir="2700000" algn="tl">
                    <a:srgbClr val="000000">
                      <a:alpha val="43137"/>
                    </a:srgbClr>
                  </a:outerShdw>
                </a:effectLst>
              </a:rPr>
              <a:t>How does being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accent1"/>
                </a:solidFill>
                <a:effectLst>
                  <a:outerShdw blurRad="38100" dist="38100" dir="2700000" algn="tl">
                    <a:srgbClr val="000000">
                      <a:alpha val="43137"/>
                    </a:srgbClr>
                  </a:outerShdw>
                </a:effectLst>
              </a:rPr>
              <a:t>How does the district know how much</a:t>
            </a:r>
            <a:br>
              <a:rPr lang="en-US" sz="6000" b="1" dirty="0">
                <a:solidFill>
                  <a:schemeClr val="accent1"/>
                </a:solidFill>
                <a:effectLst>
                  <a:outerShdw blurRad="38100" dist="38100" dir="2700000" algn="tl">
                    <a:srgbClr val="000000">
                      <a:alpha val="43137"/>
                    </a:srgbClr>
                  </a:outerShdw>
                </a:effectLst>
              </a:rPr>
            </a:br>
            <a:r>
              <a:rPr lang="en-US" sz="6000" b="1" dirty="0">
                <a:solidFill>
                  <a:schemeClr val="accent1"/>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1">
      <a:dk1>
        <a:sysClr val="windowText" lastClr="000000"/>
      </a:dk1>
      <a:lt1>
        <a:sysClr val="window" lastClr="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2878</TotalTime>
  <Words>2041</Words>
  <Application>Microsoft Office PowerPoint</Application>
  <PresentationFormat>On-screen Show (4:3)</PresentationFormat>
  <Paragraphs>213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Holiday Heights ES Allocation</vt:lpstr>
      <vt:lpstr>How do we decide where to spend the Title I money?</vt:lpstr>
      <vt:lpstr>#1</vt:lpstr>
      <vt:lpstr>#2</vt:lpstr>
      <vt:lpstr>#3</vt:lpstr>
      <vt:lpstr>  Holiday Heights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296</cp:revision>
  <dcterms:created xsi:type="dcterms:W3CDTF">2012-09-07T19:09:42Z</dcterms:created>
  <dcterms:modified xsi:type="dcterms:W3CDTF">2022-08-09T16:26:36Z</dcterms:modified>
</cp:coreProperties>
</file>